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62976dd8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62976dd8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2976dd8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62976dd8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2976dd8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62976dd8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2976dd8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62976dd8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62976dd8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62976dd8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62976dd8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62976dd8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62976dd8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62976dd8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62976dd8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62976dd8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62976dd8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62976dd8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62976dd8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62976dd8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62976dd8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62976dd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62976dd8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62976dd8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62976dd8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62976dd8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62976dd8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62976dd8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62976dd8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62976dd8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62976dd8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62976dd8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WStTCPbt-KI" TargetMode="External"/><Relationship Id="rId4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15.jpg"/><Relationship Id="rId5" Type="http://schemas.openxmlformats.org/officeDocument/2006/relationships/image" Target="../media/image14.jp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Alive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Vanderbosch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Stuff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3650"/>
            <a:ext cx="8839204" cy="453613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/>
          <p:nvPr/>
        </p:nvSpPr>
        <p:spPr>
          <a:xfrm>
            <a:off x="1617300" y="233450"/>
            <a:ext cx="59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Volumetric Clouds!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/>
        </p:nvSpPr>
        <p:spPr>
          <a:xfrm>
            <a:off x="1617300" y="233450"/>
            <a:ext cx="59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Weather! With sound and seasons!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6050"/>
            <a:ext cx="4913649" cy="25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224" y="1078688"/>
            <a:ext cx="3773153" cy="193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449" y="3167408"/>
            <a:ext cx="3553684" cy="182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/>
        </p:nvSpPr>
        <p:spPr>
          <a:xfrm>
            <a:off x="1617300" y="233450"/>
            <a:ext cx="59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Day/Night Cycle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6050"/>
            <a:ext cx="4059827" cy="208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627" y="786050"/>
            <a:ext cx="4626975" cy="237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21876"/>
            <a:ext cx="3837271" cy="19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2071" y="3312938"/>
            <a:ext cx="3270103" cy="167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709" y="3180871"/>
            <a:ext cx="3527450" cy="181022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1617300" y="233450"/>
            <a:ext cx="59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Biomes!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6050"/>
            <a:ext cx="4317174" cy="22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2550" y="979075"/>
            <a:ext cx="3941048" cy="20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575" y="3180875"/>
            <a:ext cx="3265254" cy="16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1252400" y="1418125"/>
            <a:ext cx="65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https://youtu.be/WStTCPbt-KI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" name="Google Shape;145;p27" title="2021 12 05 19 42 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175" y="22813"/>
            <a:ext cx="6797176" cy="50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ctrTitle"/>
          </p:nvPr>
        </p:nvSpPr>
        <p:spPr>
          <a:xfrm>
            <a:off x="311708" y="-590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from others?</a:t>
            </a:r>
            <a:endParaRPr/>
          </a:p>
        </p:txBody>
      </p:sp>
      <p:sp>
        <p:nvSpPr>
          <p:cNvPr id="151" name="Google Shape;151;p28"/>
          <p:cNvSpPr txBox="1"/>
          <p:nvPr/>
        </p:nvSpPr>
        <p:spPr>
          <a:xfrm>
            <a:off x="934350" y="1961450"/>
            <a:ext cx="727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What’s the point?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“You should add buildings”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ctrTitle"/>
          </p:nvPr>
        </p:nvSpPr>
        <p:spPr>
          <a:xfrm>
            <a:off x="311708" y="-812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  <p:sp>
        <p:nvSpPr>
          <p:cNvPr id="157" name="Google Shape;157;p29"/>
          <p:cNvSpPr txBox="1"/>
          <p:nvPr/>
        </p:nvSpPr>
        <p:spPr>
          <a:xfrm>
            <a:off x="934350" y="1961450"/>
            <a:ext cx="7275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Fix all texture issues (tiling, repainting, flowers on the beach)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“You should add buildings”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Menu and controls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Game objectives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Characters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495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Last Alive is an 3D open world adventure game.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38" y="1455750"/>
            <a:ext cx="2744645" cy="355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682" y="1455750"/>
            <a:ext cx="2744645" cy="355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727" y="1455750"/>
            <a:ext cx="2744645" cy="355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time...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84152" cy="204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51999"/>
            <a:ext cx="6052500" cy="263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952" y="152400"/>
            <a:ext cx="4202650" cy="204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5200" y="2538531"/>
            <a:ext cx="2572149" cy="216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350" y="147225"/>
            <a:ext cx="6445302" cy="352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21249"/>
            <a:ext cx="8839204" cy="1048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3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8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